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3" r:id="rId5"/>
    <p:sldId id="262" r:id="rId6"/>
    <p:sldId id="261" r:id="rId7"/>
    <p:sldId id="266" r:id="rId8"/>
    <p:sldId id="269" r:id="rId9"/>
    <p:sldId id="270" r:id="rId10"/>
    <p:sldId id="271" r:id="rId11"/>
    <p:sldId id="265" r:id="rId12"/>
    <p:sldId id="264" r:id="rId13"/>
    <p:sldId id="267" r:id="rId14"/>
    <p:sldId id="274" r:id="rId15"/>
    <p:sldId id="273" r:id="rId16"/>
    <p:sldId id="272" r:id="rId17"/>
    <p:sldId id="268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8012D632-065A-4257-92F1-AB3C79E5B0E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27651" name="Freeform 3">
              <a:extLst>
                <a:ext uri="{FF2B5EF4-FFF2-40B4-BE49-F238E27FC236}">
                  <a16:creationId xmlns:a16="http://schemas.microsoft.com/office/drawing/2014/main" id="{90B62B56-0646-4EA0-A22E-540D1BB590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52" name="Freeform 4">
              <a:extLst>
                <a:ext uri="{FF2B5EF4-FFF2-40B4-BE49-F238E27FC236}">
                  <a16:creationId xmlns:a16="http://schemas.microsoft.com/office/drawing/2014/main" id="{5155496B-6783-44D2-B3CB-A688FE8DF5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53" name="Freeform 5">
              <a:extLst>
                <a:ext uri="{FF2B5EF4-FFF2-40B4-BE49-F238E27FC236}">
                  <a16:creationId xmlns:a16="http://schemas.microsoft.com/office/drawing/2014/main" id="{DC3CF3ED-CBD5-449F-B4CF-0336C5B21C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7654" name="Group 6">
              <a:extLst>
                <a:ext uri="{FF2B5EF4-FFF2-40B4-BE49-F238E27FC236}">
                  <a16:creationId xmlns:a16="http://schemas.microsoft.com/office/drawing/2014/main" id="{CB8C6A94-4A8E-4626-950F-E1D9C1A33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>
                <a:extLst>
                  <a:ext uri="{FF2B5EF4-FFF2-40B4-BE49-F238E27FC236}">
                    <a16:creationId xmlns:a16="http://schemas.microsoft.com/office/drawing/2014/main" id="{E108C31E-5E54-42E4-BEE5-115F917252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56" name="Freeform 8">
                <a:extLst>
                  <a:ext uri="{FF2B5EF4-FFF2-40B4-BE49-F238E27FC236}">
                    <a16:creationId xmlns:a16="http://schemas.microsoft.com/office/drawing/2014/main" id="{7ACAB4CF-65A5-473B-BB75-82B4E4336F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57" name="Freeform 9">
                <a:extLst>
                  <a:ext uri="{FF2B5EF4-FFF2-40B4-BE49-F238E27FC236}">
                    <a16:creationId xmlns:a16="http://schemas.microsoft.com/office/drawing/2014/main" id="{DD62E637-B907-40B7-A123-3F95133703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58" name="Freeform 10">
                <a:extLst>
                  <a:ext uri="{FF2B5EF4-FFF2-40B4-BE49-F238E27FC236}">
                    <a16:creationId xmlns:a16="http://schemas.microsoft.com/office/drawing/2014/main" id="{DBFC9FEC-697B-4946-B3EE-8DA4C995E3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59" name="Freeform 11">
                <a:extLst>
                  <a:ext uri="{FF2B5EF4-FFF2-40B4-BE49-F238E27FC236}">
                    <a16:creationId xmlns:a16="http://schemas.microsoft.com/office/drawing/2014/main" id="{5902CC15-F6DD-4B22-86E9-678EEE1139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0" name="Freeform 12">
                <a:extLst>
                  <a:ext uri="{FF2B5EF4-FFF2-40B4-BE49-F238E27FC236}">
                    <a16:creationId xmlns:a16="http://schemas.microsoft.com/office/drawing/2014/main" id="{A2C47B95-0D9F-4D97-8BF5-61164691D6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1" name="Freeform 13">
                <a:extLst>
                  <a:ext uri="{FF2B5EF4-FFF2-40B4-BE49-F238E27FC236}">
                    <a16:creationId xmlns:a16="http://schemas.microsoft.com/office/drawing/2014/main" id="{7B215098-A558-44C9-9FB2-E8B0FBE60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2" name="Freeform 14">
                <a:extLst>
                  <a:ext uri="{FF2B5EF4-FFF2-40B4-BE49-F238E27FC236}">
                    <a16:creationId xmlns:a16="http://schemas.microsoft.com/office/drawing/2014/main" id="{BF498B05-5C2D-4789-BDED-1763E3ACC5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3" name="Freeform 15">
                <a:extLst>
                  <a:ext uri="{FF2B5EF4-FFF2-40B4-BE49-F238E27FC236}">
                    <a16:creationId xmlns:a16="http://schemas.microsoft.com/office/drawing/2014/main" id="{BECD5834-2E18-4ACF-ACFE-1DA92FBDA7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4" name="Freeform 16">
                <a:extLst>
                  <a:ext uri="{FF2B5EF4-FFF2-40B4-BE49-F238E27FC236}">
                    <a16:creationId xmlns:a16="http://schemas.microsoft.com/office/drawing/2014/main" id="{4B8785B9-B40C-4050-B19B-64E6EE4954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5" name="Freeform 17">
                <a:extLst>
                  <a:ext uri="{FF2B5EF4-FFF2-40B4-BE49-F238E27FC236}">
                    <a16:creationId xmlns:a16="http://schemas.microsoft.com/office/drawing/2014/main" id="{25E32597-DA2A-4CDB-B8E6-EAC29E067D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6" name="Freeform 18">
                <a:extLst>
                  <a:ext uri="{FF2B5EF4-FFF2-40B4-BE49-F238E27FC236}">
                    <a16:creationId xmlns:a16="http://schemas.microsoft.com/office/drawing/2014/main" id="{2107156F-C36B-4C37-8F95-3FBDB4D389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67" name="Freeform 19">
                <a:extLst>
                  <a:ext uri="{FF2B5EF4-FFF2-40B4-BE49-F238E27FC236}">
                    <a16:creationId xmlns:a16="http://schemas.microsoft.com/office/drawing/2014/main" id="{B8D0119C-4EF1-4693-8C50-E0CCD8CF9A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7668" name="Freeform 20">
              <a:extLst>
                <a:ext uri="{FF2B5EF4-FFF2-40B4-BE49-F238E27FC236}">
                  <a16:creationId xmlns:a16="http://schemas.microsoft.com/office/drawing/2014/main" id="{AFA24E5F-120E-4CB2-9E7D-88B6C5F8EA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69" name="Freeform 21">
              <a:extLst>
                <a:ext uri="{FF2B5EF4-FFF2-40B4-BE49-F238E27FC236}">
                  <a16:creationId xmlns:a16="http://schemas.microsoft.com/office/drawing/2014/main" id="{5DE264E6-D3A8-4637-9737-A537A0FD64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0" name="Freeform 22">
              <a:extLst>
                <a:ext uri="{FF2B5EF4-FFF2-40B4-BE49-F238E27FC236}">
                  <a16:creationId xmlns:a16="http://schemas.microsoft.com/office/drawing/2014/main" id="{8E6AD1A2-E70D-4FF9-8E90-B0F98AD8D4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1" name="Freeform 23">
              <a:extLst>
                <a:ext uri="{FF2B5EF4-FFF2-40B4-BE49-F238E27FC236}">
                  <a16:creationId xmlns:a16="http://schemas.microsoft.com/office/drawing/2014/main" id="{0A2E9E36-D8DD-4F01-912F-F3D193529B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2" name="Freeform 24">
              <a:extLst>
                <a:ext uri="{FF2B5EF4-FFF2-40B4-BE49-F238E27FC236}">
                  <a16:creationId xmlns:a16="http://schemas.microsoft.com/office/drawing/2014/main" id="{B55B584A-1061-4A46-9308-A11BF72281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3" name="Freeform 25">
              <a:extLst>
                <a:ext uri="{FF2B5EF4-FFF2-40B4-BE49-F238E27FC236}">
                  <a16:creationId xmlns:a16="http://schemas.microsoft.com/office/drawing/2014/main" id="{C8D9EBCF-F209-438F-928F-32671F2F87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4" name="Freeform 26">
              <a:extLst>
                <a:ext uri="{FF2B5EF4-FFF2-40B4-BE49-F238E27FC236}">
                  <a16:creationId xmlns:a16="http://schemas.microsoft.com/office/drawing/2014/main" id="{B811C25C-599B-4EDB-A63F-0BF9F02D9F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5" name="Freeform 27">
              <a:extLst>
                <a:ext uri="{FF2B5EF4-FFF2-40B4-BE49-F238E27FC236}">
                  <a16:creationId xmlns:a16="http://schemas.microsoft.com/office/drawing/2014/main" id="{1854FDA4-78B9-4C36-AF82-061E5066C7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6" name="Line 28">
              <a:extLst>
                <a:ext uri="{FF2B5EF4-FFF2-40B4-BE49-F238E27FC236}">
                  <a16:creationId xmlns:a16="http://schemas.microsoft.com/office/drawing/2014/main" id="{0D5C3CFB-B1FE-41C1-8E0B-3F6C4993E5E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7" name="Line 29">
              <a:extLst>
                <a:ext uri="{FF2B5EF4-FFF2-40B4-BE49-F238E27FC236}">
                  <a16:creationId xmlns:a16="http://schemas.microsoft.com/office/drawing/2014/main" id="{F62F0D51-E2F0-45EE-9189-7734157674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78" name="Line 30">
              <a:extLst>
                <a:ext uri="{FF2B5EF4-FFF2-40B4-BE49-F238E27FC236}">
                  <a16:creationId xmlns:a16="http://schemas.microsoft.com/office/drawing/2014/main" id="{1A345705-CAF0-4D53-AFBF-BDB407D0915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7679" name="Group 31">
              <a:extLst>
                <a:ext uri="{FF2B5EF4-FFF2-40B4-BE49-F238E27FC236}">
                  <a16:creationId xmlns:a16="http://schemas.microsoft.com/office/drawing/2014/main" id="{9A3111C4-E2E5-42DB-9598-C923DEDFC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>
                <a:extLst>
                  <a:ext uri="{FF2B5EF4-FFF2-40B4-BE49-F238E27FC236}">
                    <a16:creationId xmlns:a16="http://schemas.microsoft.com/office/drawing/2014/main" id="{CBDDAF34-25FD-439C-BA06-0DCBE0537C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81" name="Line 33">
                <a:extLst>
                  <a:ext uri="{FF2B5EF4-FFF2-40B4-BE49-F238E27FC236}">
                    <a16:creationId xmlns:a16="http://schemas.microsoft.com/office/drawing/2014/main" id="{FCA62B31-CBF9-425D-BEA4-DEA6D40E7B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82" name="Line 34">
                <a:extLst>
                  <a:ext uri="{FF2B5EF4-FFF2-40B4-BE49-F238E27FC236}">
                    <a16:creationId xmlns:a16="http://schemas.microsoft.com/office/drawing/2014/main" id="{A154D80B-545E-4519-9D82-4B6DE3AFA6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83" name="Line 35">
                <a:extLst>
                  <a:ext uri="{FF2B5EF4-FFF2-40B4-BE49-F238E27FC236}">
                    <a16:creationId xmlns:a16="http://schemas.microsoft.com/office/drawing/2014/main" id="{62D73463-8A2D-48E1-8B87-F43531398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684" name="Line 36">
                <a:extLst>
                  <a:ext uri="{FF2B5EF4-FFF2-40B4-BE49-F238E27FC236}">
                    <a16:creationId xmlns:a16="http://schemas.microsoft.com/office/drawing/2014/main" id="{5E061F92-24B2-4B3C-9A68-3E7F168549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7685" name="Line 37">
              <a:extLst>
                <a:ext uri="{FF2B5EF4-FFF2-40B4-BE49-F238E27FC236}">
                  <a16:creationId xmlns:a16="http://schemas.microsoft.com/office/drawing/2014/main" id="{AADE41A6-D0B1-475E-8596-DFE61DC8A2B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686" name="Line 38">
              <a:extLst>
                <a:ext uri="{FF2B5EF4-FFF2-40B4-BE49-F238E27FC236}">
                  <a16:creationId xmlns:a16="http://schemas.microsoft.com/office/drawing/2014/main" id="{AA0D3888-0CB7-4D00-93D6-B734A83E54C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7687" name="Rectangle 39">
            <a:extLst>
              <a:ext uri="{FF2B5EF4-FFF2-40B4-BE49-F238E27FC236}">
                <a16:creationId xmlns:a16="http://schemas.microsoft.com/office/drawing/2014/main" id="{96000C63-ED1F-4C8A-90CA-AE912836B73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88" name="Rectangle 40">
            <a:extLst>
              <a:ext uri="{FF2B5EF4-FFF2-40B4-BE49-F238E27FC236}">
                <a16:creationId xmlns:a16="http://schemas.microsoft.com/office/drawing/2014/main" id="{78542021-9FB5-406E-9361-762627BC5B5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89" name="Rectangle 41">
            <a:extLst>
              <a:ext uri="{FF2B5EF4-FFF2-40B4-BE49-F238E27FC236}">
                <a16:creationId xmlns:a16="http://schemas.microsoft.com/office/drawing/2014/main" id="{6448B2F6-6B33-4D61-9491-3F13D7FA447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90" name="Rectangle 42">
            <a:extLst>
              <a:ext uri="{FF2B5EF4-FFF2-40B4-BE49-F238E27FC236}">
                <a16:creationId xmlns:a16="http://schemas.microsoft.com/office/drawing/2014/main" id="{370B57C8-BE84-4F8F-A3D4-73DA8740ED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91" name="Rectangle 43">
            <a:extLst>
              <a:ext uri="{FF2B5EF4-FFF2-40B4-BE49-F238E27FC236}">
                <a16:creationId xmlns:a16="http://schemas.microsoft.com/office/drawing/2014/main" id="{3BB98B44-32B3-4B2F-AB11-47233A4309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75030F-6ACB-41FF-91A1-BF9210FAF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86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AA08-DB3E-44F9-AF47-91495D9E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04777-120A-4832-B2C6-B0B70248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AEC6-E1D5-45C4-A04D-A4A76FE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5927B-3617-4266-8BA3-B1465FEF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718AC-FF49-4010-8268-C69BB16A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C447A-43F9-4BCD-A24F-C89C438BC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37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2E17B-C805-4C73-9499-C1AC8DC49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8AF48-720E-4DA7-B98F-EC374654D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D23D1-C2B5-4F04-B836-660C7455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7B95D-E8A2-4275-85C6-6A1CF07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6830A-9354-4227-9588-6A3250DB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BF433-210A-4165-998F-85388FAF9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80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4EF4-552F-423B-A699-AF3591539A0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4C46-4B4C-42FA-A6C1-14052DF240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0FCD9-C6A3-4DD3-8079-54535E905FF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F999E8-D28A-4797-B287-4EE97851622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5D3B7-490C-4996-825E-513BF222A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D40F5-0FA2-45AD-A07C-E7D8C086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67109-5F16-4FFD-A0A8-4190D27C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FD4D0-EA68-413F-9287-E2D6D07C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EB4F34-59B4-4699-A4AB-F55A5E432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57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2E6B-EE47-443C-B390-32F411D6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04AC-819F-4477-B0E3-C09A20FD2B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B053D-C4DB-451A-8CAA-EB592F13E31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CA03F3-B72F-46B5-9BCB-4BB3E7006E0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DF16F0-868E-42F0-89A2-4965695E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08446-74DC-471F-AF6E-953B6F9F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9FC3C3-AAC0-45FA-B67C-4E50AE93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502A96E-25D2-43F4-ADC5-5B128FEFE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96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A99A-D66E-4CCB-AD3F-C5D6DD64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1151-9143-4361-9BA2-85A6387BA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8001F-512C-4F15-B313-B67CAB0D67D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21C8C-BDD6-4CB9-9099-0D3AD2B5C35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7759C2-6BE3-4CEE-90DC-39D5F06A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6A098-7965-4F87-A9F8-D9A2D3ED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6BB3EF-A72A-43CB-9385-F248FE4E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B1A58FA-5D1E-43C2-A024-5366B8AB6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3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F419-F517-4707-9C7F-A26002C9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1EFA-272A-4ABD-8154-9C21F5938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DEF14-FF0D-49BB-84E5-4E5851C29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26C59-AE00-4D62-9BFD-C04BE5B2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40A95-69B4-43BC-B03D-C76DE5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F674-0051-4F3F-905E-0C0A2CA9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197CDAA-93FC-4CBA-A314-CD461C773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57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628157-A2FF-4B00-92EF-99B95A22EFA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21669-52AE-4286-A8B2-60E0927C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B57BA-FB6C-4286-A93F-2C836F85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22050-F96E-4BA1-9D1C-1D719637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532E4DA-E9BF-4B31-BC6B-9F846A46A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C5D8-0945-4D40-922E-290CF5E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0296-C92F-4250-A73C-5EA41736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560B-4B8A-43B9-84A7-E1596DD0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E1E1-A7F7-494B-B46D-8C6F47A3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42F7F-45F4-4649-93C2-5DE46E75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3A1B-E3DA-463F-90C0-875FF695C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63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C09B-A89C-4E45-9CC9-4E11BD2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C60E-A690-4C57-9AF1-F68A1286A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1FCF-EC3A-48DE-9EEE-91231372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94622-8F42-4E65-989D-540FBB96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0D04-91B9-4C65-9F26-78FF7DEC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33055-B9BB-43F4-8EFE-3C5B0CB81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F193-0B08-4FA2-BC01-DD87BA51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9FDC-7C8E-41BD-B9CA-E5CF78708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5AE4B-67B5-4F89-9D71-07966C7A3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5F6BE-3762-48AC-8845-99CD2539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A371C-D832-4163-936B-4B402482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B72A-47DB-436A-A567-F2CD5897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DA701-F6C5-4C8E-9474-8E2F4C2B7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7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0368-A635-45BB-99FB-419ABDBF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A927A-ECEB-434C-B576-465F7B60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31219-8500-4799-9ADD-07928410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EF772-432D-41FD-A3CD-167018082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D6926-21AE-4D8F-9EA3-9523A7964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020AE-D08C-49C2-A31C-EFE48D2E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5F7D3-578C-49F1-8E29-AB53940F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9DE58-9332-411F-9D65-38D8FF7D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87D64-0255-4121-BB0F-B09208FB2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1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CD0B-79CF-4F57-9549-01178B7D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17BEB-8222-4FD5-BF8A-CD39DB46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DF65C-098A-48C6-93EC-B80061ED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E2E50-07C1-4CCC-B25C-8E412716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99FA4-0E97-481D-902A-B7934821C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1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924A1-DFEE-43AD-87CC-ECF6B9B4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1C3B6-0F5A-4184-A460-CD299201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9649C-CB47-4BB8-B0C3-52672DCE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913D-89E4-4364-A69E-E2269D4F9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35ED-BC16-41D4-98DD-FB2637B5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4CC7-4CFE-47A5-8123-4D83C121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BCEF5-0F21-4CEA-BD29-C026C34D8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50263-2433-4471-BB41-66C4EE97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23673-AB46-4913-9F1F-99589582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BD744-B0D6-4D61-BEA8-DABB09E4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6CDE2-C001-4641-B038-9641336AB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5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6CB5-60C0-4B64-9708-34F3F122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46DEB-4E4C-4432-8DAA-FC3B757D4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0ABA5-0709-4AEA-A5E5-D983FE743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DA943-5B24-4DA6-866F-FD0B2EEF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2321E-86B4-44EA-B822-234ABA38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08B3A-F7B2-4ECE-B0C6-5DB552E1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4DFD8-1AA6-4CC9-B7AD-7FEA1B090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96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FE8B6835-6F2A-423B-82A1-E44C27F42B3F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26627" name="Freeform 3">
              <a:extLst>
                <a:ext uri="{FF2B5EF4-FFF2-40B4-BE49-F238E27FC236}">
                  <a16:creationId xmlns:a16="http://schemas.microsoft.com/office/drawing/2014/main" id="{B68B2F81-CE38-496F-8B6E-19EDD911D2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28" name="Freeform 4">
              <a:extLst>
                <a:ext uri="{FF2B5EF4-FFF2-40B4-BE49-F238E27FC236}">
                  <a16:creationId xmlns:a16="http://schemas.microsoft.com/office/drawing/2014/main" id="{5F5913FD-A4E9-445B-BD59-D37CBC5F7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29" name="Freeform 5">
              <a:extLst>
                <a:ext uri="{FF2B5EF4-FFF2-40B4-BE49-F238E27FC236}">
                  <a16:creationId xmlns:a16="http://schemas.microsoft.com/office/drawing/2014/main" id="{CC875AE8-A10E-4D15-9425-F060B7ACF4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6630" name="Group 6">
              <a:extLst>
                <a:ext uri="{FF2B5EF4-FFF2-40B4-BE49-F238E27FC236}">
                  <a16:creationId xmlns:a16="http://schemas.microsoft.com/office/drawing/2014/main" id="{59E0CAF5-CD3E-4F1F-BF1E-F73C8A119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>
                <a:extLst>
                  <a:ext uri="{FF2B5EF4-FFF2-40B4-BE49-F238E27FC236}">
                    <a16:creationId xmlns:a16="http://schemas.microsoft.com/office/drawing/2014/main" id="{7E24EE64-73FC-46C1-830D-F561F849A6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2" name="Freeform 8">
                <a:extLst>
                  <a:ext uri="{FF2B5EF4-FFF2-40B4-BE49-F238E27FC236}">
                    <a16:creationId xmlns:a16="http://schemas.microsoft.com/office/drawing/2014/main" id="{3E91E301-7F39-4A6B-B9F9-0183D22E30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3" name="Freeform 9">
                <a:extLst>
                  <a:ext uri="{FF2B5EF4-FFF2-40B4-BE49-F238E27FC236}">
                    <a16:creationId xmlns:a16="http://schemas.microsoft.com/office/drawing/2014/main" id="{86ED023E-F126-4B13-B6BD-325FF05D15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4" name="Freeform 10">
                <a:extLst>
                  <a:ext uri="{FF2B5EF4-FFF2-40B4-BE49-F238E27FC236}">
                    <a16:creationId xmlns:a16="http://schemas.microsoft.com/office/drawing/2014/main" id="{046BBC48-F99C-4FB3-AF18-27AE5FA8F9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5" name="Freeform 11">
                <a:extLst>
                  <a:ext uri="{FF2B5EF4-FFF2-40B4-BE49-F238E27FC236}">
                    <a16:creationId xmlns:a16="http://schemas.microsoft.com/office/drawing/2014/main" id="{4048557A-D13B-47B6-ABE7-469F638AF2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6" name="Freeform 12">
                <a:extLst>
                  <a:ext uri="{FF2B5EF4-FFF2-40B4-BE49-F238E27FC236}">
                    <a16:creationId xmlns:a16="http://schemas.microsoft.com/office/drawing/2014/main" id="{69A29267-5981-4FDD-9466-21681189A9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7" name="Freeform 13">
                <a:extLst>
                  <a:ext uri="{FF2B5EF4-FFF2-40B4-BE49-F238E27FC236}">
                    <a16:creationId xmlns:a16="http://schemas.microsoft.com/office/drawing/2014/main" id="{CEB5FC38-0C47-4BEB-9A5D-74C8D522D8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8" name="Freeform 14">
                <a:extLst>
                  <a:ext uri="{FF2B5EF4-FFF2-40B4-BE49-F238E27FC236}">
                    <a16:creationId xmlns:a16="http://schemas.microsoft.com/office/drawing/2014/main" id="{A359082C-987B-4E44-BCA6-5C37B2B597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39" name="Freeform 15">
                <a:extLst>
                  <a:ext uri="{FF2B5EF4-FFF2-40B4-BE49-F238E27FC236}">
                    <a16:creationId xmlns:a16="http://schemas.microsoft.com/office/drawing/2014/main" id="{A3AEBD63-DAF3-4C89-A7E2-8ADBA9F025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40" name="Freeform 16">
                <a:extLst>
                  <a:ext uri="{FF2B5EF4-FFF2-40B4-BE49-F238E27FC236}">
                    <a16:creationId xmlns:a16="http://schemas.microsoft.com/office/drawing/2014/main" id="{E9A8374A-F031-4819-AE5E-02630C3F89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41" name="Freeform 17">
                <a:extLst>
                  <a:ext uri="{FF2B5EF4-FFF2-40B4-BE49-F238E27FC236}">
                    <a16:creationId xmlns:a16="http://schemas.microsoft.com/office/drawing/2014/main" id="{5D63D882-E8F0-4E7D-ACD9-048F51D320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42" name="Freeform 18">
                <a:extLst>
                  <a:ext uri="{FF2B5EF4-FFF2-40B4-BE49-F238E27FC236}">
                    <a16:creationId xmlns:a16="http://schemas.microsoft.com/office/drawing/2014/main" id="{AFAA858B-F940-432B-B138-F9FFE6FFBE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43" name="Freeform 19">
                <a:extLst>
                  <a:ext uri="{FF2B5EF4-FFF2-40B4-BE49-F238E27FC236}">
                    <a16:creationId xmlns:a16="http://schemas.microsoft.com/office/drawing/2014/main" id="{2D22949A-CAC8-4D07-9AE0-804ACA91E0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6644" name="Freeform 20">
              <a:extLst>
                <a:ext uri="{FF2B5EF4-FFF2-40B4-BE49-F238E27FC236}">
                  <a16:creationId xmlns:a16="http://schemas.microsoft.com/office/drawing/2014/main" id="{6C3810AA-CE85-419B-AE49-0B88B80A62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45" name="Freeform 21">
              <a:extLst>
                <a:ext uri="{FF2B5EF4-FFF2-40B4-BE49-F238E27FC236}">
                  <a16:creationId xmlns:a16="http://schemas.microsoft.com/office/drawing/2014/main" id="{B76439EE-F84F-41FA-BAF0-D58A9219F3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46" name="Freeform 22">
              <a:extLst>
                <a:ext uri="{FF2B5EF4-FFF2-40B4-BE49-F238E27FC236}">
                  <a16:creationId xmlns:a16="http://schemas.microsoft.com/office/drawing/2014/main" id="{C200D720-18F7-4655-ABC8-1DFF98EE0A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47" name="Freeform 23">
              <a:extLst>
                <a:ext uri="{FF2B5EF4-FFF2-40B4-BE49-F238E27FC236}">
                  <a16:creationId xmlns:a16="http://schemas.microsoft.com/office/drawing/2014/main" id="{C9651A6C-4CE6-493A-B597-4B441B5ED0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48" name="Freeform 24">
              <a:extLst>
                <a:ext uri="{FF2B5EF4-FFF2-40B4-BE49-F238E27FC236}">
                  <a16:creationId xmlns:a16="http://schemas.microsoft.com/office/drawing/2014/main" id="{032A0D45-7479-4BF7-9523-2CEF930E8B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49" name="Freeform 25">
              <a:extLst>
                <a:ext uri="{FF2B5EF4-FFF2-40B4-BE49-F238E27FC236}">
                  <a16:creationId xmlns:a16="http://schemas.microsoft.com/office/drawing/2014/main" id="{0BB71214-E4F3-4BE2-96F2-CC22215219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50" name="Freeform 26">
              <a:extLst>
                <a:ext uri="{FF2B5EF4-FFF2-40B4-BE49-F238E27FC236}">
                  <a16:creationId xmlns:a16="http://schemas.microsoft.com/office/drawing/2014/main" id="{E1B7B1C7-7CB7-4B36-BEDC-6E27CE88BD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51" name="Freeform 27">
              <a:extLst>
                <a:ext uri="{FF2B5EF4-FFF2-40B4-BE49-F238E27FC236}">
                  <a16:creationId xmlns:a16="http://schemas.microsoft.com/office/drawing/2014/main" id="{7EB97007-7C1F-4BC3-BE72-681E4535F6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52" name="Line 28">
              <a:extLst>
                <a:ext uri="{FF2B5EF4-FFF2-40B4-BE49-F238E27FC236}">
                  <a16:creationId xmlns:a16="http://schemas.microsoft.com/office/drawing/2014/main" id="{31A5F073-3F6D-419A-9C7A-DDC332AC962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53" name="Line 29">
              <a:extLst>
                <a:ext uri="{FF2B5EF4-FFF2-40B4-BE49-F238E27FC236}">
                  <a16:creationId xmlns:a16="http://schemas.microsoft.com/office/drawing/2014/main" id="{1AF72F25-1AF2-443E-B868-F08246DE11B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54" name="Line 30">
              <a:extLst>
                <a:ext uri="{FF2B5EF4-FFF2-40B4-BE49-F238E27FC236}">
                  <a16:creationId xmlns:a16="http://schemas.microsoft.com/office/drawing/2014/main" id="{29E1DCA0-2C30-4951-92AC-622656986E7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6655" name="Group 31">
              <a:extLst>
                <a:ext uri="{FF2B5EF4-FFF2-40B4-BE49-F238E27FC236}">
                  <a16:creationId xmlns:a16="http://schemas.microsoft.com/office/drawing/2014/main" id="{7A58D7A0-ED72-4018-98FE-5530150A0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>
                <a:extLst>
                  <a:ext uri="{FF2B5EF4-FFF2-40B4-BE49-F238E27FC236}">
                    <a16:creationId xmlns:a16="http://schemas.microsoft.com/office/drawing/2014/main" id="{7BA95405-D197-4226-BDEC-C7AD8AF010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57" name="Line 33">
                <a:extLst>
                  <a:ext uri="{FF2B5EF4-FFF2-40B4-BE49-F238E27FC236}">
                    <a16:creationId xmlns:a16="http://schemas.microsoft.com/office/drawing/2014/main" id="{247979BE-E259-4BE7-9AD2-6F7D3A12B1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58" name="Line 34">
                <a:extLst>
                  <a:ext uri="{FF2B5EF4-FFF2-40B4-BE49-F238E27FC236}">
                    <a16:creationId xmlns:a16="http://schemas.microsoft.com/office/drawing/2014/main" id="{0BC6A9C2-6DCC-403D-8697-2064141C95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59" name="Line 35">
                <a:extLst>
                  <a:ext uri="{FF2B5EF4-FFF2-40B4-BE49-F238E27FC236}">
                    <a16:creationId xmlns:a16="http://schemas.microsoft.com/office/drawing/2014/main" id="{61CEF398-00E4-4CAA-A511-11F6A38F9A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660" name="Line 36">
                <a:extLst>
                  <a:ext uri="{FF2B5EF4-FFF2-40B4-BE49-F238E27FC236}">
                    <a16:creationId xmlns:a16="http://schemas.microsoft.com/office/drawing/2014/main" id="{1173ABED-639C-4D7E-9F42-154B3C15EC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6661" name="Line 37">
              <a:extLst>
                <a:ext uri="{FF2B5EF4-FFF2-40B4-BE49-F238E27FC236}">
                  <a16:creationId xmlns:a16="http://schemas.microsoft.com/office/drawing/2014/main" id="{34F7B621-FD59-4F2B-8CB0-A38D3A42020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662" name="Line 38">
              <a:extLst>
                <a:ext uri="{FF2B5EF4-FFF2-40B4-BE49-F238E27FC236}">
                  <a16:creationId xmlns:a16="http://schemas.microsoft.com/office/drawing/2014/main" id="{D6701BE9-C101-4027-914C-E5FA257FFA1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6663" name="Rectangle 39">
            <a:extLst>
              <a:ext uri="{FF2B5EF4-FFF2-40B4-BE49-F238E27FC236}">
                <a16:creationId xmlns:a16="http://schemas.microsoft.com/office/drawing/2014/main" id="{BB5B8AF9-5952-487E-84AF-5327043AF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64" name="Rectangle 40">
            <a:extLst>
              <a:ext uri="{FF2B5EF4-FFF2-40B4-BE49-F238E27FC236}">
                <a16:creationId xmlns:a16="http://schemas.microsoft.com/office/drawing/2014/main" id="{CFC1C8B0-9A38-4BB3-9429-994DF1EE4D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6665" name="Rectangle 41">
            <a:extLst>
              <a:ext uri="{FF2B5EF4-FFF2-40B4-BE49-F238E27FC236}">
                <a16:creationId xmlns:a16="http://schemas.microsoft.com/office/drawing/2014/main" id="{92D700E6-FF46-4740-9E34-1DEC232A5D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6666" name="Rectangle 42">
            <a:extLst>
              <a:ext uri="{FF2B5EF4-FFF2-40B4-BE49-F238E27FC236}">
                <a16:creationId xmlns:a16="http://schemas.microsoft.com/office/drawing/2014/main" id="{A1169369-2093-4D07-8ED1-18BC72678A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6986933-227A-4F1C-854A-7DCE7698B4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67" name="Rectangle 43">
            <a:extLst>
              <a:ext uri="{FF2B5EF4-FFF2-40B4-BE49-F238E27FC236}">
                <a16:creationId xmlns:a16="http://schemas.microsoft.com/office/drawing/2014/main" id="{DF4431D5-A94D-4E9F-B39C-19B503D52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072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42B302-B139-410A-9A6C-C4D3440FA8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7352" y="346229"/>
            <a:ext cx="6986726" cy="2432482"/>
          </a:xfrm>
        </p:spPr>
        <p:txBody>
          <a:bodyPr/>
          <a:lstStyle/>
          <a:p>
            <a:r>
              <a:rPr lang="ru-RU" altLang="en-US" sz="6000" dirty="0">
                <a:latin typeface="Benguiat Bk BT" pitchFamily="18" charset="0"/>
              </a:rPr>
              <a:t>Тело Иисуса – Церковь</a:t>
            </a:r>
            <a:endParaRPr lang="en-US" altLang="en-US" sz="6000" dirty="0">
              <a:latin typeface="Benguiat Bk BT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C8216E6-3E83-4222-B225-50F07A7DB2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22594"/>
            <a:ext cx="3719744" cy="1669001"/>
          </a:xfrm>
        </p:spPr>
        <p:txBody>
          <a:bodyPr/>
          <a:lstStyle/>
          <a:p>
            <a:r>
              <a:rPr lang="ru-RU" altLang="en-US" dirty="0">
                <a:latin typeface="Benguiat Bk BT" pitchFamily="18" charset="0"/>
              </a:rPr>
              <a:t>Главы 17-18</a:t>
            </a:r>
            <a:r>
              <a:rPr lang="en-US" altLang="en-US" dirty="0">
                <a:latin typeface="Benguiat Bk BT" pitchFamily="18" charset="0"/>
              </a:rPr>
              <a:t> </a:t>
            </a:r>
            <a:r>
              <a:rPr lang="ru-RU" altLang="en-US" dirty="0">
                <a:latin typeface="Benguiat Bk BT" pitchFamily="18" charset="0"/>
              </a:rPr>
              <a:t>книги</a:t>
            </a:r>
            <a:endParaRPr lang="en-US" altLang="en-US" dirty="0">
              <a:latin typeface="Benguiat Bk BT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30320-8699-4F1F-ACFE-49CAAD7A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37" y="603682"/>
            <a:ext cx="5078587" cy="5908089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Деяния 10:34-44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. 43 О Нем все пророки свидетельствуют, что всякий верующий в Него получит прощение грехов именем Его. </a:t>
            </a:r>
            <a:endParaRPr lang="en-US" dirty="0"/>
          </a:p>
          <a:p>
            <a:r>
              <a:rPr lang="ru-RU" dirty="0"/>
              <a:t>44 Когда Петр еще продолжал эту речь, Дух Святой сошел на всех, слушавших слово.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55874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1639"/>
            <a:ext cx="10496366" cy="5669287"/>
          </a:xfrm>
        </p:spPr>
        <p:txBody>
          <a:bodyPr/>
          <a:lstStyle/>
          <a:p>
            <a:r>
              <a:rPr lang="ru-RU" dirty="0"/>
              <a:t>Церковь росла, и в нее вошли </a:t>
            </a:r>
            <a:r>
              <a:rPr lang="ru-RU" u="sng" dirty="0"/>
              <a:t>римляне</a:t>
            </a:r>
            <a:r>
              <a:rPr lang="ru-RU" dirty="0"/>
              <a:t>, которые были совсем не евреями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6D61D-56CC-4A5F-B475-DEBCE0A8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24" y="1935610"/>
            <a:ext cx="7239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227"/>
      </p:ext>
    </p:extLst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7" y="656948"/>
            <a:ext cx="5450890" cy="5473978"/>
          </a:xfrm>
        </p:spPr>
        <p:txBody>
          <a:bodyPr/>
          <a:lstStyle/>
          <a:p>
            <a:r>
              <a:rPr lang="ru-RU" dirty="0"/>
              <a:t>Чтобы Евангелие распространилось до конца земли, Бог послал учеников Иисуса (теперь</a:t>
            </a:r>
            <a:r>
              <a:rPr lang="en-US" dirty="0"/>
              <a:t> </a:t>
            </a:r>
            <a:r>
              <a:rPr lang="ru-RU" dirty="0"/>
              <a:t>называемых апостолами, что означает «посланные») до края известной в то время земли.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199B8-F903-4E9A-8BA7-48433DE91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63" y="1642369"/>
            <a:ext cx="6188636" cy="42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079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/>
              <a:t>Отношение Христа к Церкви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95985-984B-43F2-895A-F583EE24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8" y="1775534"/>
            <a:ext cx="5057597" cy="33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6687"/>
      </p:ext>
    </p:extLst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Христос как </a:t>
            </a:r>
            <a:r>
              <a:rPr lang="ru-RU" u="sng" dirty="0"/>
              <a:t>Голова</a:t>
            </a:r>
            <a:r>
              <a:rPr lang="ru-RU" dirty="0"/>
              <a:t> и Церковь </a:t>
            </a:r>
            <a:br>
              <a:rPr lang="ru-RU" dirty="0"/>
            </a:br>
            <a:r>
              <a:rPr lang="ru-RU" dirty="0"/>
              <a:t>как Его </a:t>
            </a:r>
            <a:r>
              <a:rPr lang="ru-RU" u="sng" dirty="0"/>
              <a:t>Тело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…истинною любовью все возрастали в Того, Который есть глава Христос, из Которого все тело, составляемое и совокупляемое посредством всяких взаимно скрепляющих связей, при действии в свою меру каждого члена, получает приращение для созидания самого себя в любви (Ефесянам 4:15-16).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89898"/>
      </p:ext>
    </p:extLst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Христос как </a:t>
            </a:r>
            <a:r>
              <a:rPr lang="ru-RU" u="sng" dirty="0"/>
              <a:t>жених</a:t>
            </a:r>
            <a:r>
              <a:rPr lang="ru-RU" dirty="0"/>
              <a:t>, и Церковь как Его  </a:t>
            </a:r>
            <a:r>
              <a:rPr lang="ru-RU" u="sng" dirty="0"/>
              <a:t>невеста</a:t>
            </a:r>
            <a:r>
              <a:rPr lang="ru-RU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645546"/>
            <a:ext cx="10292179" cy="3485380"/>
          </a:xfrm>
        </p:spPr>
        <p:txBody>
          <a:bodyPr/>
          <a:lstStyle/>
          <a:p>
            <a:r>
              <a:rPr lang="ru-RU" dirty="0"/>
              <a:t>Мужья, любите своих жен, как и Христос возлюбил Церковь и предал Себя за нее. </a:t>
            </a:r>
          </a:p>
          <a:p>
            <a:pPr marL="0" indent="0">
              <a:buNone/>
            </a:pPr>
            <a:r>
              <a:rPr lang="ru-RU" dirty="0"/>
              <a:t>                                            (Ефесянам 5:25).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67189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ru-RU" sz="3600" dirty="0"/>
              <a:t>Если Церковь – для всех верующих, которые следуют за Иисусом, тогда почему существует так много различных конфессий?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6247E6-39DB-47B7-8403-20690C9634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5630" y="4611997"/>
            <a:ext cx="2667000" cy="16859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4E75CE-6E14-455A-9D7F-383B041DA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3D0C0-CA25-4F9E-ACA4-EC27054D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67" y="2063396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6EC2B-89C5-41D5-863A-5E67FE0DE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569" y="1926269"/>
            <a:ext cx="3651831" cy="2050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0D0AD-545A-4AE4-AB82-6B83F6CC7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78" y="4611997"/>
            <a:ext cx="3038475" cy="1504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63EBF2-8CAE-40B7-A560-C9100CD98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432" y="1829526"/>
            <a:ext cx="2379319" cy="2376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788F4-7E78-4153-A615-84AD188A0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4581320"/>
            <a:ext cx="4470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0317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sz="3200" dirty="0"/>
              <a:t>Если Церковь – для всех верующих, которые следуют за Иисусом, тогда почему существует так много различных конфессий?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Некоторые оставляли свою первую церковь, потому что видели, что добавляется слишком много к библейскому повествованию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Другие расходились во мнениях относительно каких-то обрядов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Третьи считали одни стихи важнее других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И есть церкви, в которых стремились быть ближе к своей культуре.</a:t>
            </a:r>
          </a:p>
          <a:p>
            <a:r>
              <a:rPr lang="ru-RU" dirty="0"/>
              <a:t>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44557"/>
      </p:ext>
    </p:extLst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534"/>
            <a:ext cx="4850168" cy="4355392"/>
          </a:xfrm>
        </p:spPr>
        <p:txBody>
          <a:bodyPr/>
          <a:lstStyle/>
          <a:p>
            <a:r>
              <a:rPr lang="ru-RU" dirty="0"/>
              <a:t>В мире существует большое разнообразие церквей, но все, для кого Иисус – Глава, составляют Его Церковь, т.е. Тело Христово.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5C234-AFF7-435B-B464-D1E85905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68" y="537376"/>
            <a:ext cx="5078408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3694"/>
      </p:ext>
    </p:extLst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br>
              <a:rPr lang="en-US" dirty="0"/>
            </a:br>
            <a:r>
              <a:rPr lang="ru-RU" dirty="0"/>
              <a:t>Что сейчас делает Иисус на небесах?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534"/>
            <a:ext cx="6687846" cy="4355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D4729-5447-44AD-BC14-18958AB9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642369"/>
            <a:ext cx="5039557" cy="48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5183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2128035"/>
          </a:xfrm>
        </p:spPr>
        <p:txBody>
          <a:bodyPr/>
          <a:lstStyle/>
          <a:p>
            <a:r>
              <a:rPr lang="ru-RU" dirty="0"/>
              <a:t>Свидетельство об Иисусе, начатое всего несколькими учениками, распространилось по всему миру.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6050"/>
            <a:ext cx="5098742" cy="38848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0D715-2B70-4BA6-B2CC-1F58A78E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35" y="2181219"/>
            <a:ext cx="7421043" cy="41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39920"/>
      </p:ext>
    </p:extLst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Иисус по </a:t>
            </a:r>
            <a:r>
              <a:rPr lang="ru-RU" u="sng" dirty="0"/>
              <a:t>правую руку </a:t>
            </a:r>
            <a:r>
              <a:rPr lang="ru-RU" dirty="0"/>
              <a:t>Бога Отца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Если вы воскресли со Христом, то ищите горнего, где Христос сидит одесную (т.е. справа от) Бога (Колоссянам 3:1).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85350"/>
      </p:ext>
    </p:extLst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9954827" cy="1817316"/>
          </a:xfrm>
        </p:spPr>
        <p:txBody>
          <a:bodyPr/>
          <a:lstStyle/>
          <a:p>
            <a:r>
              <a:rPr lang="ru-RU" dirty="0"/>
              <a:t>Иисус готовит </a:t>
            </a:r>
            <a:r>
              <a:rPr lang="ru-RU" u="sng" dirty="0"/>
              <a:t>место</a:t>
            </a:r>
            <a:r>
              <a:rPr lang="ru-RU" dirty="0"/>
              <a:t> для Своих последователей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539014"/>
            <a:ext cx="10292179" cy="3591912"/>
          </a:xfrm>
        </p:spPr>
        <p:txBody>
          <a:bodyPr/>
          <a:lstStyle/>
          <a:p>
            <a:r>
              <a:rPr lang="ru-RU" dirty="0"/>
              <a:t>В доме Отца Моего обителей много. А если бы не так, Я сказал бы вам: Я иду приготовить место вам. И когда пойду и приготовлю вам место, приду опять и возьму вас к Себе, чтобы и вы были, где Я. </a:t>
            </a:r>
          </a:p>
          <a:p>
            <a:pPr marL="0" indent="0">
              <a:buNone/>
            </a:pPr>
            <a:r>
              <a:rPr lang="ru-RU" dirty="0"/>
              <a:t>                                             (Иоанна 14:2-3)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18022"/>
      </p:ext>
    </p:extLst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Иисус </a:t>
            </a:r>
            <a:r>
              <a:rPr lang="ru-RU" u="sng" dirty="0"/>
              <a:t>ходатайствует</a:t>
            </a:r>
            <a:r>
              <a:rPr lang="ru-RU" dirty="0"/>
              <a:t> за Своих последователей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3806"/>
            <a:ext cx="8836242" cy="3867120"/>
          </a:xfrm>
        </p:spPr>
        <p:txBody>
          <a:bodyPr/>
          <a:lstStyle/>
          <a:p>
            <a:r>
              <a:rPr lang="ru-RU" dirty="0"/>
              <a:t> ... Христос Иисус умер, но и воскрес: Он и одесную Бога, Он и ходатайствует за нас. </a:t>
            </a:r>
          </a:p>
          <a:p>
            <a:pPr marL="0" indent="0">
              <a:buNone/>
            </a:pPr>
            <a:r>
              <a:rPr lang="ru-RU" dirty="0"/>
              <a:t>                                   (Римлянам 8:34)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41558"/>
      </p:ext>
    </p:extLst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/>
              <a:t>Но история Иисуса еще не окончена. Иисус обещал, что вернется на землю.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9EB6D-1224-4041-9BBE-48EED735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85" y="1988598"/>
            <a:ext cx="5298336" cy="37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62332"/>
      </p:ext>
    </p:extLst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2092524"/>
          </a:xfrm>
        </p:spPr>
        <p:txBody>
          <a:bodyPr/>
          <a:lstStyle/>
          <a:p>
            <a:r>
              <a:rPr lang="ru-RU" sz="2800" dirty="0"/>
              <a:t>Стих для запоминания: </a:t>
            </a:r>
            <a:br>
              <a:rPr lang="ru-RU" dirty="0"/>
            </a:br>
            <a:r>
              <a:rPr lang="ru-RU" dirty="0"/>
              <a:t>Второе пришествие Христа </a:t>
            </a:r>
            <a:br>
              <a:rPr lang="en-US" dirty="0"/>
            </a:br>
            <a:r>
              <a:rPr lang="ru-RU" dirty="0">
                <a:solidFill>
                  <a:srgbClr val="FFFF00"/>
                </a:solidFill>
              </a:rPr>
              <a:t>Евреям 9:28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707688"/>
            <a:ext cx="10292179" cy="3423237"/>
          </a:xfrm>
        </p:spPr>
        <p:txBody>
          <a:bodyPr/>
          <a:lstStyle/>
          <a:p>
            <a:r>
              <a:rPr lang="ru-RU" dirty="0"/>
              <a:t>Христос, однажды принеся Себя в жертву, чтобы взять на Себя грехи многих, во второй раз явится не для очищения греха, а для ожидающих Его во спасение.      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</a:t>
            </a:r>
            <a:r>
              <a:rPr lang="ru-RU" dirty="0">
                <a:solidFill>
                  <a:srgbClr val="FFFF00"/>
                </a:solidFill>
              </a:rPr>
              <a:t>Евреям 9:28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2208"/>
      </p:ext>
    </p:extLst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1278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/>
              <a:t>Церковь Иисуса Христа – для всех.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Вы примете силу, когда сойдет на вас Дух Святой; и будете Мне свидетелями </a:t>
            </a:r>
            <a:r>
              <a:rPr lang="ru-RU" dirty="0">
                <a:solidFill>
                  <a:srgbClr val="FFFF00"/>
                </a:solidFill>
              </a:rPr>
              <a:t>в Иерусалиме </a:t>
            </a:r>
            <a:r>
              <a:rPr lang="ru-RU" dirty="0"/>
              <a:t>и </a:t>
            </a:r>
            <a:r>
              <a:rPr lang="ru-RU" dirty="0">
                <a:solidFill>
                  <a:srgbClr val="FFFF00"/>
                </a:solidFill>
              </a:rPr>
              <a:t>во всей Иудее и Самарии </a:t>
            </a:r>
            <a:r>
              <a:rPr lang="ru-RU" dirty="0"/>
              <a:t>и даже </a:t>
            </a:r>
            <a:r>
              <a:rPr lang="ru-RU" dirty="0">
                <a:solidFill>
                  <a:srgbClr val="FFFF00"/>
                </a:solidFill>
              </a:rPr>
              <a:t>до края земли </a:t>
            </a:r>
            <a:r>
              <a:rPr lang="ru-RU" dirty="0"/>
              <a:t>(Деяния 1:8).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73795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8294703" cy="1364555"/>
          </a:xfrm>
        </p:spPr>
        <p:txBody>
          <a:bodyPr/>
          <a:lstStyle/>
          <a:p>
            <a:r>
              <a:rPr lang="ru-RU" dirty="0"/>
              <a:t>В Самарии жили евреи, смешавшиеся с язычниками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2FC51-FD8F-45FE-9E03-7197D0BC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82" y="1775534"/>
            <a:ext cx="4517528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3835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Деяния 8:5-6,14,17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73693"/>
            <a:ext cx="10292179" cy="4657233"/>
          </a:xfrm>
        </p:spPr>
        <p:txBody>
          <a:bodyPr/>
          <a:lstStyle/>
          <a:p>
            <a:r>
              <a:rPr lang="ru-RU" dirty="0"/>
              <a:t>5 Филипп пришел в город Самарийский и проповедовал им Христа. 6 Народ единодушно внимал тому, что говорил Филипп, слыша и видя, какие он творил чудеса. …14 Находившиеся в Иерусалиме апостолы, услышав, что самаряне приняли слово Божие, послали к ним Петра и Иоанна, …17 Тогда возложили руки на них, и они приняли Духа Святого.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39199"/>
      </p:ext>
    </p:extLst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7285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06354"/>
            <a:ext cx="6066409" cy="4124572"/>
          </a:xfrm>
        </p:spPr>
        <p:txBody>
          <a:bodyPr/>
          <a:lstStyle/>
          <a:p>
            <a:r>
              <a:rPr lang="ru-RU" dirty="0"/>
              <a:t>Церковь росла, и в нее вошли </a:t>
            </a:r>
            <a:r>
              <a:rPr lang="ru-RU" u="sng" dirty="0"/>
              <a:t>самаряне</a:t>
            </a:r>
            <a:r>
              <a:rPr lang="ru-RU" dirty="0"/>
              <a:t>, которые были евреями лишь частично.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8393E-6371-4A90-9F93-1BF15803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94" y="1477227"/>
            <a:ext cx="4145917" cy="49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5938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Деяния 10:34-44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34 Петр… сказал: истинно познаю, что Бог нелицеприятен, </a:t>
            </a:r>
            <a:endParaRPr lang="en-US" dirty="0"/>
          </a:p>
          <a:p>
            <a:r>
              <a:rPr lang="ru-RU" dirty="0"/>
              <a:t>35 но во всяком народе боящийся Его и поступающий по правде приятен Ему. </a:t>
            </a:r>
            <a:endParaRPr lang="en-US" dirty="0"/>
          </a:p>
          <a:p>
            <a:r>
              <a:rPr lang="ru-RU" dirty="0"/>
              <a:t>36 Он послал сынам израилевым слово, благовествуя мир чрез Иисуса Христа; Сей есть Господь всех.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56809"/>
      </p:ext>
    </p:extLst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Деяния 10:34-44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02672"/>
            <a:ext cx="10292179" cy="4728254"/>
          </a:xfrm>
        </p:spPr>
        <p:txBody>
          <a:bodyPr/>
          <a:lstStyle/>
          <a:p>
            <a:r>
              <a:rPr lang="ru-RU" dirty="0"/>
              <a:t>37 Вы знаете происходившее по всей Иудее, начиная от Галилеи, после крещения, проповеданного Иоанном: </a:t>
            </a:r>
            <a:endParaRPr lang="en-US" dirty="0"/>
          </a:p>
          <a:p>
            <a:r>
              <a:rPr lang="ru-RU" dirty="0"/>
              <a:t>38 как Бог Духом Святым и силою помазал Иисуса из Назарета, и Он ходил, благотворя и исцеляя всех, обладаемых диаволом, потому что Бог был с Ним. </a:t>
            </a:r>
            <a:endParaRPr lang="en-US" dirty="0"/>
          </a:p>
          <a:p>
            <a:r>
              <a:rPr lang="ru-RU" dirty="0"/>
              <a:t>39 И мы свидетели всего, что сделал Он в стране Иудейской и в Иерусалиме и что наконец Его убили, повесив на древе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44574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625-5F24-4F93-B7C3-762B4B9A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364555"/>
          </a:xfrm>
        </p:spPr>
        <p:txBody>
          <a:bodyPr/>
          <a:lstStyle/>
          <a:p>
            <a:r>
              <a:rPr lang="ru-RU" dirty="0"/>
              <a:t>Деяния 10:34-44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2FF6-5404-4F91-8D30-74092BBF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5534"/>
            <a:ext cx="10292179" cy="4355392"/>
          </a:xfrm>
        </p:spPr>
        <p:txBody>
          <a:bodyPr/>
          <a:lstStyle/>
          <a:p>
            <a:r>
              <a:rPr lang="ru-RU" dirty="0"/>
              <a:t>40 Сего Бог воскресил в третий день и дал Ему являться </a:t>
            </a:r>
            <a:endParaRPr lang="en-US" dirty="0"/>
          </a:p>
          <a:p>
            <a:r>
              <a:rPr lang="ru-RU" dirty="0"/>
              <a:t>41 не всему народу, но свидетелям, предызбранным от Бога, нам, которые с Ним ели и пили, по воскресении Его из мертвых. </a:t>
            </a:r>
            <a:endParaRPr lang="en-US" dirty="0"/>
          </a:p>
          <a:p>
            <a:r>
              <a:rPr lang="ru-RU" dirty="0"/>
              <a:t>42 И Он повелел нам проповедывать людям и свидетельствовать, что Он есть определенный от Бога Судия живых и мертвых.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97204"/>
      </p:ext>
    </p:extLst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826</Words>
  <Application>Microsoft Office PowerPoint</Application>
  <PresentationFormat>Widescreen</PresentationFormat>
  <Paragraphs>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Benguiat Bk BT</vt:lpstr>
      <vt:lpstr>Verdana</vt:lpstr>
      <vt:lpstr>Wingdings</vt:lpstr>
      <vt:lpstr>Globe</vt:lpstr>
      <vt:lpstr>Тело Иисуса – Церковь</vt:lpstr>
      <vt:lpstr>Свидетельство об Иисусе, начатое всего несколькими учениками, распространилось по всему миру. </vt:lpstr>
      <vt:lpstr>Церковь Иисуса Христа – для всех.</vt:lpstr>
      <vt:lpstr>В Самарии жили евреи, смешавшиеся с язычниками</vt:lpstr>
      <vt:lpstr>Деяния 8:5-6,14,17 </vt:lpstr>
      <vt:lpstr>PowerPoint Presentation</vt:lpstr>
      <vt:lpstr>Деяния 10:34-44 </vt:lpstr>
      <vt:lpstr>Деяния 10:34-44</vt:lpstr>
      <vt:lpstr>Деяния 10:34-44</vt:lpstr>
      <vt:lpstr>Деяния 10:34-44</vt:lpstr>
      <vt:lpstr> </vt:lpstr>
      <vt:lpstr> </vt:lpstr>
      <vt:lpstr>Отношение Христа к Церкви</vt:lpstr>
      <vt:lpstr>Христос как Голова и Церковь  как Его Тело.</vt:lpstr>
      <vt:lpstr>Христос как жених, и Церковь как Его  невеста.</vt:lpstr>
      <vt:lpstr> Если Церковь – для всех верующих, которые следуют за Иисусом, тогда почему существует так много различных конфессий?  </vt:lpstr>
      <vt:lpstr>Если Церковь – для всех верующих, которые следуют за Иисусом, тогда почему существует так много различных конфессий? </vt:lpstr>
      <vt:lpstr> </vt:lpstr>
      <vt:lpstr> Что сейчас делает Иисус на небесах?  </vt:lpstr>
      <vt:lpstr>Иисус по правую руку Бога Отца</vt:lpstr>
      <vt:lpstr>Иисус готовит место для Своих последователей </vt:lpstr>
      <vt:lpstr>Иисус ходатайствует за Своих последователей</vt:lpstr>
      <vt:lpstr>Но история Иисуса еще не окончена. Иисус обещал, что вернется на землю. </vt:lpstr>
      <vt:lpstr>Стих для запоминания:  Второе пришествие Христа  Евреям 9:28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Тело Иисуса – Церковь</dc:title>
  <dc:creator>John</dc:creator>
  <cp:lastModifiedBy>John</cp:lastModifiedBy>
  <cp:revision>30</cp:revision>
  <dcterms:created xsi:type="dcterms:W3CDTF">2021-07-26T14:13:58Z</dcterms:created>
  <dcterms:modified xsi:type="dcterms:W3CDTF">2021-08-11T09:00:04Z</dcterms:modified>
</cp:coreProperties>
</file>